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5" r:id="rId3"/>
  </p:sldMasterIdLst>
  <p:notesMasterIdLst>
    <p:notesMasterId r:id="rId8"/>
  </p:notesMasterIdLst>
  <p:sldIdLst>
    <p:sldId id="260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8" d="100"/>
          <a:sy n="68" d="100"/>
        </p:scale>
        <p:origin x="22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F2B680-5D7E-495E-AD03-77BFE4A488E6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22DD14-DD43-4C49-8B23-D5DDD5F93D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35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9B9ACD5-4993-490D-9F63-8857A175D7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8359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B9ACD5-4993-490D-9F63-8857A175D7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9779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753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368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93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88931" y="5837237"/>
            <a:ext cx="1333169" cy="4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665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3531" y="173037"/>
            <a:ext cx="1333169" cy="4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92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18787" y="546524"/>
            <a:ext cx="1053769" cy="38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071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68754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9B9AB7-2EB6-4185-9DCB-4AF6356386BC}" type="datetimeFigureOut">
              <a:rPr lang="zh-CN" altLang="en-US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222633-1CFC-4744-B27B-E89ADF5F76A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332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FD1BE6-F418-4461-8AC3-D256C0A710B1}" type="datetimeFigureOut">
              <a:rPr lang="zh-CN" altLang="en-US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B63FA0-0751-4FD1-AA0A-BCFF0CDB5DE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5850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0E11D0-1426-4C51-B810-275B779BA932}" type="datetimeFigureOut">
              <a:rPr lang="zh-CN" altLang="en-US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38110D-3347-4AFC-839B-CCA40FE7844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563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A050A5-43DA-4A5C-A304-60D2304D70DE}" type="datetimeFigureOut">
              <a:rPr lang="zh-CN" altLang="en-US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9F8795-4A45-4CF6-A2F1-3F6184487FB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56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1526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3A4A16-ECCF-495A-B14A-C7BCDDEF123A}" type="datetimeFigureOut">
              <a:rPr lang="zh-CN" altLang="en-US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DE7253-5D03-4501-ADC9-33795310BD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0868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3A6A11-58F9-4723-A92D-E929B83CFDD8}" type="datetimeFigureOut">
              <a:rPr lang="zh-CN" altLang="en-US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A8B21C-8687-4765-8BDB-C52167D1EB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5031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8C3543-12E8-41E8-B792-3FC4AAAD13C1}" type="datetimeFigureOut">
              <a:rPr lang="zh-CN" altLang="en-US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FEE633-5D98-42A7-B8B5-38C075D1D5E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99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7D2D28-E8A0-40C3-9E07-86C241896AFB}" type="datetimeFigureOut">
              <a:rPr lang="zh-CN" altLang="en-US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C3F693-9EE4-4A67-A7FA-E73A2989A70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2503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4C08EF-9433-4D3E-B912-B49B7CC531BF}" type="datetimeFigureOut">
              <a:rPr lang="zh-CN" altLang="en-US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EDF288-10FE-4776-8760-57E7F945E01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6483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4574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313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136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835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64058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0252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160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628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524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0655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5693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7760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12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6477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536902" y="491935"/>
            <a:ext cx="1053769" cy="38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838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862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329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292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42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600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933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27899-F21C-4EC5-B794-E8FDB9F7E39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E8130-78EE-4339-A3F4-2F36702AA9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8003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6D045BB-3887-4E3F-A272-E5247811F888}" type="datetimeFigureOut">
              <a:rPr lang="zh-CN" altLang="en-US" smtClean="0"/>
              <a:pPr>
                <a:defRPr/>
              </a:pPr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769E6EE-4033-4F3F-A866-667792DA360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93400" y="368300"/>
            <a:ext cx="1053769" cy="38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24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C7352-CC6E-4C93-A328-2DEA6462E201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BBA7D-8954-4D6D-9BC4-E47F6C9512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394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td.jd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吸引每个浮躁的灵魂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832884" y="6553200"/>
            <a:ext cx="609600" cy="609600"/>
          </a:xfrm>
          <a:prstGeom prst="rect">
            <a:avLst/>
          </a:prstGeom>
        </p:spPr>
      </p:pic>
      <p:sp>
        <p:nvSpPr>
          <p:cNvPr id="92" name="矩形 91"/>
          <p:cNvSpPr/>
          <p:nvPr/>
        </p:nvSpPr>
        <p:spPr>
          <a:xfrm>
            <a:off x="0" y="3957237"/>
            <a:ext cx="12192000" cy="1858199"/>
          </a:xfrm>
          <a:prstGeom prst="rect">
            <a:avLst/>
          </a:prstGeom>
          <a:solidFill>
            <a:srgbClr val="C00002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grpSp>
        <p:nvGrpSpPr>
          <p:cNvPr id="93" name="组合 92"/>
          <p:cNvGrpSpPr/>
          <p:nvPr/>
        </p:nvGrpSpPr>
        <p:grpSpPr>
          <a:xfrm>
            <a:off x="2330419" y="1128545"/>
            <a:ext cx="2493904" cy="249390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4" name="同心圆 9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sp>
        <p:nvSpPr>
          <p:cNvPr id="96" name="椭圆 95"/>
          <p:cNvSpPr/>
          <p:nvPr/>
        </p:nvSpPr>
        <p:spPr>
          <a:xfrm>
            <a:off x="768237" y="2116567"/>
            <a:ext cx="903568" cy="903568"/>
          </a:xfrm>
          <a:prstGeom prst="ellipse">
            <a:avLst/>
          </a:prstGeom>
          <a:solidFill>
            <a:srgbClr val="C00002"/>
          </a:solidFill>
          <a:ln w="25400" cap="flat" cmpd="sng" algn="ctr">
            <a:noFill/>
            <a:prstDash val="solid"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2531865" y="676908"/>
            <a:ext cx="366369" cy="366369"/>
          </a:xfrm>
          <a:prstGeom prst="ellipse">
            <a:avLst/>
          </a:prstGeom>
          <a:solidFill>
            <a:srgbClr val="C00002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grpSp>
        <p:nvGrpSpPr>
          <p:cNvPr id="98" name="组合 97"/>
          <p:cNvGrpSpPr/>
          <p:nvPr/>
        </p:nvGrpSpPr>
        <p:grpSpPr>
          <a:xfrm>
            <a:off x="6493914" y="3555823"/>
            <a:ext cx="401413" cy="401413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99" name="同心圆 9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100" name="椭圆 99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5393295" y="2188927"/>
            <a:ext cx="831871" cy="83187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2" name="同心圆 10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103" name="椭圆 10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4787415" y="3393618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05" name="同心圆 10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106" name="椭圆 10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6293" y="5798678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08" name="同心圆 10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109" name="椭圆 10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sp>
        <p:nvSpPr>
          <p:cNvPr id="110" name="椭圆 109"/>
          <p:cNvSpPr/>
          <p:nvPr/>
        </p:nvSpPr>
        <p:spPr>
          <a:xfrm>
            <a:off x="6046381" y="1406424"/>
            <a:ext cx="366369" cy="366369"/>
          </a:xfrm>
          <a:prstGeom prst="ellipse">
            <a:avLst/>
          </a:prstGeom>
          <a:solidFill>
            <a:srgbClr val="C00002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6065732" y="6014569"/>
            <a:ext cx="183185" cy="183185"/>
          </a:xfrm>
          <a:prstGeom prst="ellipse">
            <a:avLst/>
          </a:prstGeom>
          <a:solidFill>
            <a:srgbClr val="C00002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10106685" y="5266574"/>
            <a:ext cx="951985" cy="95198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3" name="同心圆 11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sp>
        <p:nvSpPr>
          <p:cNvPr id="115" name="TextBox 7"/>
          <p:cNvSpPr>
            <a:spLocks noChangeArrowheads="1"/>
          </p:cNvSpPr>
          <p:nvPr/>
        </p:nvSpPr>
        <p:spPr bwMode="auto">
          <a:xfrm>
            <a:off x="-220" y="4020811"/>
            <a:ext cx="12192000" cy="1908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067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晋升</a:t>
            </a:r>
            <a:r>
              <a:rPr kumimoji="0" lang="zh-CN" altLang="en-US" sz="5067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系统操作</a:t>
            </a:r>
            <a:r>
              <a:rPr kumimoji="0" lang="zh-CN" altLang="en-US" sz="5067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手册</a:t>
            </a:r>
            <a:r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（候选人版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）</a:t>
            </a: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2018</a:t>
            </a:r>
            <a:r>
              <a: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年</a:t>
            </a:r>
            <a:r>
              <a:rPr kumimoji="0" lang="en-US" altLang="zh-CN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11</a:t>
            </a:r>
            <a:r>
              <a: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月</a:t>
            </a:r>
            <a:endParaRPr kumimoji="0" lang="zh-CN" altLang="en-US" sz="5067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" name="TextBox 213"/>
          <p:cNvSpPr txBox="1"/>
          <p:nvPr/>
        </p:nvSpPr>
        <p:spPr>
          <a:xfrm>
            <a:off x="2363393" y="1854058"/>
            <a:ext cx="24609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2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2019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C00002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8845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72222E-6 -4.68026E-6 L 0.38872 0.84338 " pathEditMode="relative" rAng="0" ptsTypes="AA">
                                      <p:cBhvr>
                                        <p:cTn id="16" dur="1000" spd="-100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77778E-6 2.422E-6 L 0.39375 -0.33797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88" y="-16898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1.46123E-6 L 0.20451 0.58418 " pathEditMode="relative" rAng="0" ptsTypes="AA">
                                      <p:cBhvr>
                                        <p:cTn id="34" dur="1000" spd="-100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6" y="29194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3.7037E-7 L -0.52465 -0.50957 " pathEditMode="relative" rAng="0" ptsTypes="AA">
                                      <p:cBhvr>
                                        <p:cTn id="43" dur="1000" spd="-100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33" y="-2549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22222E-6 1.18319E-6 L 0.21702 -0.37071 " pathEditMode="relative" rAng="0" ptsTypes="AA">
                                      <p:cBhvr>
                                        <p:cTn id="52" dur="1000" spd="-100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51" y="-18536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61" dur="1000" spd="-100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-2.71605E-6 L 0.12309 0.575 " pathEditMode="relative" rAng="0" ptsTypes="AA">
                                      <p:cBhvr>
                                        <p:cTn id="70" dur="1000" spd="-100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5E-6 6.17284E-7 L -0.71736 -0.40556 " pathEditMode="relative" rAng="0" ptsTypes="AA">
                                      <p:cBhvr>
                                        <p:cTn id="79" dur="1000" spd="-100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68" y="-20278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3.20988E-6 L 1.0349 -0.87346 " pathEditMode="relative" rAng="0" ptsTypes="AA">
                                      <p:cBhvr>
                                        <p:cTn id="88" dur="1000" spd="-100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36" y="-43673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4.32099E-6 L -0.64115 -0.9497 " pathEditMode="relative" rAng="0" ptsTypes="AA">
                                      <p:cBhvr>
                                        <p:cTn id="97" dur="1000" spd="-100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66" y="-4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4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400"/>
                            </p:stCondLst>
                            <p:childTnLst>
                              <p:par>
                                <p:cTn id="10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900"/>
                            </p:stCondLst>
                            <p:childTnLst>
                              <p:par>
                                <p:cTn id="107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0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1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1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92" grpId="0" animBg="1"/>
      <p:bldP spid="96" grpId="0" animBg="1"/>
      <p:bldP spid="96" grpId="1" animBg="1"/>
      <p:bldP spid="96" grpId="2" animBg="1"/>
      <p:bldP spid="97" grpId="0" animBg="1"/>
      <p:bldP spid="97" grpId="1" animBg="1"/>
      <p:bldP spid="97" grpId="2" animBg="1"/>
      <p:bldP spid="110" grpId="0" animBg="1"/>
      <p:bldP spid="110" grpId="1" animBg="1"/>
      <p:bldP spid="110" grpId="2" animBg="1"/>
      <p:bldP spid="111" grpId="0" animBg="1"/>
      <p:bldP spid="111" grpId="1" animBg="1"/>
      <p:bldP spid="111" grpId="2" animBg="1"/>
      <p:bldP spid="115" grpId="0"/>
      <p:bldP spid="1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207" y="3226885"/>
            <a:ext cx="10287000" cy="353377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973208" y="1365162"/>
            <a:ext cx="2014692" cy="408074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01-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前台访问</a:t>
            </a:r>
          </a:p>
        </p:txBody>
      </p:sp>
      <p:sp>
        <p:nvSpPr>
          <p:cNvPr id="20" name="文本框 146"/>
          <p:cNvSpPr txBox="1"/>
          <p:nvPr/>
        </p:nvSpPr>
        <p:spPr>
          <a:xfrm>
            <a:off x="4354161" y="423743"/>
            <a:ext cx="3729107" cy="720859"/>
          </a:xfrm>
          <a:prstGeom prst="rect">
            <a:avLst/>
          </a:prstGeom>
          <a:noFill/>
        </p:spPr>
        <p:txBody>
          <a:bodyPr wrap="square" lIns="68523" tIns="34268" rIns="68523" bIns="34268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2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述职材料提交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2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4" name="剪去单角的矩形 3"/>
          <p:cNvSpPr/>
          <p:nvPr/>
        </p:nvSpPr>
        <p:spPr>
          <a:xfrm flipV="1">
            <a:off x="18" y="491087"/>
            <a:ext cx="469817" cy="369912"/>
          </a:xfrm>
          <a:prstGeom prst="snip1Rect">
            <a:avLst>
              <a:gd name="adj" fmla="val 39215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3" tIns="34268" rIns="68523" bIns="34268" rtlCol="0" anchor="ctr"/>
          <a:lstStyle/>
          <a:p>
            <a:pPr marL="0" marR="0" lvl="0" indent="0" algn="ctr" defTabSz="685175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73207" y="1934275"/>
            <a:ext cx="64707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、访问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地址：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hlinkClick r:id="rId3"/>
              </a:rPr>
              <a:t>http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hlinkClick r:id="rId3"/>
              </a:rPr>
              <a:t>://tdpro.jd.com/</a:t>
            </a: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-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输入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网址，使用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ERP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登陆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登录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成功后，如下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图；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73207" y="2703296"/>
            <a:ext cx="39604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、点击导航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菜单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“我要晋升”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099278" y="3258124"/>
            <a:ext cx="1017429" cy="341804"/>
          </a:xfrm>
          <a:prstGeom prst="ellipse">
            <a:avLst/>
          </a:prstGeom>
          <a:noFill/>
          <a:ln w="31750">
            <a:solidFill>
              <a:srgbClr val="C00000"/>
            </a:solidFill>
          </a:ln>
          <a:effectLst>
            <a:innerShdw blurRad="127000" dist="63500" dir="13500000">
              <a:schemeClr val="tx1">
                <a:lumMod val="65000"/>
                <a:lumOff val="35000"/>
                <a:alpha val="4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139781" y="5081501"/>
            <a:ext cx="2047740" cy="1596979"/>
          </a:xfrm>
          <a:prstGeom prst="ellipse">
            <a:avLst/>
          </a:prstGeom>
          <a:noFill/>
          <a:ln w="31750">
            <a:solidFill>
              <a:srgbClr val="C00000"/>
            </a:solidFill>
          </a:ln>
          <a:effectLst>
            <a:innerShdw blurRad="127000" dist="63500" dir="13500000">
              <a:schemeClr val="tx1">
                <a:lumMod val="65000"/>
                <a:lumOff val="35000"/>
                <a:alpha val="4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86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513" y="2765272"/>
            <a:ext cx="6029917" cy="39533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73208" y="1365162"/>
            <a:ext cx="2014692" cy="408074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02-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上传述职文件</a:t>
            </a:r>
          </a:p>
        </p:txBody>
      </p:sp>
      <p:sp>
        <p:nvSpPr>
          <p:cNvPr id="4" name="矩形 3"/>
          <p:cNvSpPr/>
          <p:nvPr/>
        </p:nvSpPr>
        <p:spPr>
          <a:xfrm>
            <a:off x="973206" y="1934275"/>
            <a:ext cx="65094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、进入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候选人述职页后，在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PDF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版述职文件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/PPT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版述职文件，上传附件。上传完成后，确定后，则完成候选人填写述职流程。</a:t>
            </a:r>
          </a:p>
        </p:txBody>
      </p:sp>
      <p:sp>
        <p:nvSpPr>
          <p:cNvPr id="7" name="文本框 146"/>
          <p:cNvSpPr txBox="1"/>
          <p:nvPr/>
        </p:nvSpPr>
        <p:spPr>
          <a:xfrm>
            <a:off x="4354161" y="423743"/>
            <a:ext cx="3729107" cy="720859"/>
          </a:xfrm>
          <a:prstGeom prst="rect">
            <a:avLst/>
          </a:prstGeom>
          <a:noFill/>
        </p:spPr>
        <p:txBody>
          <a:bodyPr wrap="square" lIns="68523" tIns="34268" rIns="68523" bIns="34268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2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述职材料提交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2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974403" y="1934275"/>
            <a:ext cx="396044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*</a:t>
            </a:r>
            <a:r>
              <a:rPr kumimoji="0" lang="zh-CN" altLang="en-US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候选人可在上传页面里，点击下载述职</a:t>
            </a:r>
            <a:r>
              <a:rPr kumimoji="0" lang="en-US" altLang="zh-CN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模板，管理／专业序列不同；</a:t>
            </a:r>
            <a:endParaRPr lang="en-US" altLang="zh-CN" sz="1200" i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PDF</a:t>
            </a:r>
            <a:r>
              <a:rPr kumimoji="0" lang="zh-CN" altLang="en-US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和</a:t>
            </a:r>
            <a:r>
              <a:rPr kumimoji="0" lang="en-US" altLang="zh-CN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全部上传成功后，即可提交；</a:t>
            </a:r>
            <a:endParaRPr kumimoji="0" lang="en-US" altLang="zh-CN" sz="1200" b="0" i="1" u="none" strike="noStrike" kern="120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在候选人未添加至评审会时，可以</a:t>
            </a:r>
            <a:r>
              <a:rPr lang="zh-CN" altLang="en-US" sz="1200" i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任意</a:t>
            </a:r>
            <a:r>
              <a:rPr kumimoji="0" lang="zh-CN" altLang="en-US" sz="12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修改。若被添加至评审会后，则无法修改文件信息；</a:t>
            </a:r>
            <a:endParaRPr kumimoji="0" lang="en-US" altLang="zh-CN" sz="1200" b="0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35858" y="3247720"/>
            <a:ext cx="2352169" cy="3470856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>
            <a:innerShdw blurRad="127000" dist="63500" dir="13500000">
              <a:schemeClr val="tx1">
                <a:lumMod val="65000"/>
                <a:lumOff val="35000"/>
                <a:alpha val="4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040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滴形 4"/>
          <p:cNvSpPr/>
          <p:nvPr/>
        </p:nvSpPr>
        <p:spPr>
          <a:xfrm flipV="1">
            <a:off x="3800437" y="1157720"/>
            <a:ext cx="4156364" cy="4156364"/>
          </a:xfrm>
          <a:prstGeom prst="teardrop">
            <a:avLst/>
          </a:prstGeom>
          <a:solidFill>
            <a:srgbClr val="C00000"/>
          </a:solidFill>
          <a:ln>
            <a:noFill/>
          </a:ln>
          <a:effectLst>
            <a:outerShdw blurRad="838200" dist="2921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117771" y="2851181"/>
            <a:ext cx="352169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Thank you</a:t>
            </a:r>
            <a:r>
              <a:rPr kumimoji="0" lang="zh-CN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！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38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红橙色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00000"/>
        </a:solidFill>
        <a:ln w="31750"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</a:ln>
        <a:effectLst>
          <a:innerShdw blurRad="127000" dist="63500" dir="13500000">
            <a:schemeClr val="tx1">
              <a:lumMod val="65000"/>
              <a:lumOff val="35000"/>
              <a:alpha val="49000"/>
            </a:schemeClr>
          </a:innerShdw>
        </a:effectLst>
      </a:spPr>
      <a:bodyPr rtlCol="0" anchor="ctr"/>
      <a:lstStyle>
        <a:defPPr>
          <a:defRPr sz="900">
            <a:solidFill>
              <a:srgbClr val="FFFFFF"/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161</Words>
  <Application>Microsoft Office PowerPoint</Application>
  <PresentationFormat>宽屏</PresentationFormat>
  <Paragraphs>17</Paragraphs>
  <Slides>4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等线</vt:lpstr>
      <vt:lpstr>等线 Light</vt:lpstr>
      <vt:lpstr>宋体</vt:lpstr>
      <vt:lpstr>微软雅黑</vt:lpstr>
      <vt:lpstr>Arial</vt:lpstr>
      <vt:lpstr>Calibri</vt:lpstr>
      <vt:lpstr>Calibri Light</vt:lpstr>
      <vt:lpstr>Office 主题​​</vt:lpstr>
      <vt:lpstr>Office 主题</vt:lpstr>
      <vt:lpstr>1_Office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张博文</dc:creator>
  <cp:lastModifiedBy>董慧珍</cp:lastModifiedBy>
  <cp:revision>4</cp:revision>
  <dcterms:created xsi:type="dcterms:W3CDTF">2018-11-26T13:02:24Z</dcterms:created>
  <dcterms:modified xsi:type="dcterms:W3CDTF">2018-11-27T02:53:45Z</dcterms:modified>
</cp:coreProperties>
</file>

<file path=docProps/thumbnail.jpeg>
</file>